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3"/>
  </p:notesMasterIdLst>
  <p:sldIdLst>
    <p:sldId id="266" r:id="rId2"/>
  </p:sldIdLst>
  <p:sldSz cx="9144000" cy="5143500" type="screen16x9"/>
  <p:notesSz cx="6858000" cy="9144000"/>
  <p:embeddedFontLst>
    <p:embeddedFont>
      <p:font typeface="Work Sans" pitchFamily="2" charset="0"/>
      <p:regular r:id="rId4"/>
      <p:bold r:id="rId5"/>
      <p:italic r:id="rId6"/>
      <p:boldItalic r:id="rId7"/>
    </p:embeddedFont>
    <p:embeddedFont>
      <p:font typeface="Work Sans Light" pitchFamily="2" charset="0"/>
      <p:regular r:id="rId8"/>
      <p:bold r:id="rId9"/>
      <p:italic r:id="rId10"/>
    </p:embeddedFont>
    <p:embeddedFont>
      <p:font typeface="Work Sans SemiBold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31"/>
  </p:normalViewPr>
  <p:slideViewPr>
    <p:cSldViewPr snapToGrid="0" snapToObjects="1" showGuides="1">
      <p:cViewPr varScale="1">
        <p:scale>
          <a:sx n="137" d="100"/>
          <a:sy n="137" d="100"/>
        </p:scale>
        <p:origin x="7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3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079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98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27148" r="5286" b="32127"/>
          <a:stretch/>
        </p:blipFill>
        <p:spPr>
          <a:xfrm>
            <a:off x="7294350" y="4602948"/>
            <a:ext cx="1746907" cy="451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27148" r="5286" b="32127"/>
          <a:stretch/>
        </p:blipFill>
        <p:spPr>
          <a:xfrm>
            <a:off x="7294350" y="4602948"/>
            <a:ext cx="1746907" cy="451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1_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AC9F9C-ABB2-4A3E-A132-91388D069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5328" y="2214137"/>
            <a:ext cx="4185645" cy="8695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33" y="4516398"/>
            <a:ext cx="15023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022D52C-DA2F-470D-BA06-BAAB1084B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29451"/>
              </p:ext>
            </p:extLst>
          </p:nvPr>
        </p:nvGraphicFramePr>
        <p:xfrm>
          <a:off x="108000" y="250901"/>
          <a:ext cx="8928000" cy="44320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44000">
                  <a:extLst>
                    <a:ext uri="{9D8B030D-6E8A-4147-A177-3AD203B41FA5}">
                      <a16:colId xmlns:a16="http://schemas.microsoft.com/office/drawing/2014/main" val="370629980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1733375822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3401599639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2168459869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1637628901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3967043814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3259407229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2931091783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1270536675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4171977658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2796810860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1440406709"/>
                    </a:ext>
                  </a:extLst>
                </a:gridCol>
              </a:tblGrid>
              <a:tr h="252032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CALENDARIO DE ACTIVIDADES DE PARTICIAPCIÓN CIUDADANA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27540"/>
                  </a:ext>
                </a:extLst>
              </a:tr>
              <a:tr h="2156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ENERO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FEBRERO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>
                          <a:solidFill>
                            <a:srgbClr val="FFFFFF"/>
                          </a:solidFill>
                          <a:effectLst/>
                        </a:rPr>
                        <a:t>MARZO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>
                          <a:solidFill>
                            <a:srgbClr val="FFFFFF"/>
                          </a:solidFill>
                          <a:effectLst/>
                        </a:rPr>
                        <a:t>ABRIL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MAYO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JUNIO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JULIO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AGOSTO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SEPTIEMBRE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OCTUBRE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>
                          <a:solidFill>
                            <a:srgbClr val="FFFFFF"/>
                          </a:solidFill>
                          <a:effectLst/>
                        </a:rPr>
                        <a:t>NOVIEMBRE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DICIEMBRE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10735"/>
                  </a:ext>
                </a:extLst>
              </a:tr>
              <a:tr h="2578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Eventos para la apropiación del uso del eKOGUI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30 Eventos para la apropiación del uso del eKOGUI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30 Eventos para la apropiación del uso del eKOGUI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 Eventos para la apropiación del uso del eKOGUI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30 Eventos para la apropiación del uso del eKOGUI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 Eventos para la apropiación del uso del eKOGUI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16521"/>
                  </a:ext>
                </a:extLst>
              </a:tr>
              <a:tr h="7619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Propuesta de campaña de sensibilización para comunicar laudos de inversión y evitar enfriamiento regulatorio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Socialización de laudo 1 de inversión mediante foro de discusión y video informativo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Socialización de laudo 2 de inversión mediante foro de discusión y video informativo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Estudio de los laudos de inversión y potenciales efectos de enfriamiento regulatorio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Socialización de laudo 3 de inversión mediante foro de discusión y video informativo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extLst>
                  <a:ext uri="{0D108BD9-81ED-4DB2-BD59-A6C34878D82A}">
                    <a16:rowId xmlns:a16="http://schemas.microsoft.com/office/drawing/2014/main" val="864566860"/>
                  </a:ext>
                </a:extLst>
              </a:tr>
              <a:tr h="6441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 Reunión estratégica con jefes de oficinas jurídica de entidades públicas del orden nacional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Reunión estratégica con jefes de oficinas jurídica de entidades públicas del orden nacional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 Reunión estratégica con jefes de oficinas jurídica de entidades públicas del orden nacional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 Reunión estratégica con jefes de oficinas jurídica de entidades públicas del orden nacional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extLst>
                  <a:ext uri="{0D108BD9-81ED-4DB2-BD59-A6C34878D82A}">
                    <a16:rowId xmlns:a16="http://schemas.microsoft.com/office/drawing/2014/main" val="4077363959"/>
                  </a:ext>
                </a:extLst>
              </a:tr>
              <a:tr h="4571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 encuentro 1 a 1 con periodistas, editores y/o directores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encuentro 1 a 1 con periodistas, editores y/o directores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 encuentro 1 a 1 con periodistas, editores y/o directores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 encuentro 1 a 1 con periodistas, editores y/o directores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extLst>
                  <a:ext uri="{0D108BD9-81ED-4DB2-BD59-A6C34878D82A}">
                    <a16:rowId xmlns:a16="http://schemas.microsoft.com/office/drawing/2014/main" val="1055647577"/>
                  </a:ext>
                </a:extLst>
              </a:tr>
              <a:tr h="6095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encuentro con sector empresarial a través de la cámara de asuntos legales de la ANDI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extLst>
                  <a:ext uri="{0D108BD9-81ED-4DB2-BD59-A6C34878D82A}">
                    <a16:rowId xmlns:a16="http://schemas.microsoft.com/office/drawing/2014/main" val="993118163"/>
                  </a:ext>
                </a:extLst>
              </a:tr>
              <a:tr h="2173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 encuentro académico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encuentro académico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extLst>
                  <a:ext uri="{0D108BD9-81ED-4DB2-BD59-A6C34878D82A}">
                    <a16:rowId xmlns:a16="http://schemas.microsoft.com/office/drawing/2014/main" val="2263578266"/>
                  </a:ext>
                </a:extLst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 Evento de rendición de cuentas vigencia 2020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extLst>
                  <a:ext uri="{0D108BD9-81ED-4DB2-BD59-A6C34878D82A}">
                    <a16:rowId xmlns:a16="http://schemas.microsoft.com/office/drawing/2014/main" val="654393419"/>
                  </a:ext>
                </a:extLst>
              </a:tr>
              <a:tr h="4571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Publicación de 1 informe trimestral de gestión de la Entidad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Publicación de 1 informe trimestral de gestión de la Entidad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Publicación de 1 informe trimestral de gestión de la Entidad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Publicación de 1 informe trimestral de gestión de la Entidad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3423" marR="3423" marT="3423" marB="0" anchor="ctr"/>
                </a:tc>
                <a:extLst>
                  <a:ext uri="{0D108BD9-81ED-4DB2-BD59-A6C34878D82A}">
                    <a16:rowId xmlns:a16="http://schemas.microsoft.com/office/drawing/2014/main" val="23544171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Orden xmlns="40839eeb-5a66-4e6e-aa47-122bf840a467" xsi:nil="true"/>
    <_dlc_DocId xmlns="40839eeb-5a66-4e6e-aa47-122bf840a467">6VQC4QCV76MK-942-1</_dlc_DocId>
    <_dlc_DocIdUrl xmlns="40839eeb-5a66-4e6e-aa47-122bf840a467">
      <Url>http://192.168.10.35:8080/participa/_layouts/15/DocIdRedir.aspx?ID=6VQC4QCV76MK-942-1</Url>
      <Description>6VQC4QCV76MK-942-1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16AA574034D94F8EDAFC76DC44069A" ma:contentTypeVersion="2" ma:contentTypeDescription="Crear nuevo documento." ma:contentTypeScope="" ma:versionID="f1dc17df93b4c07db2ad5dd0ec8e4832">
  <xsd:schema xmlns:xsd="http://www.w3.org/2001/XMLSchema" xmlns:xs="http://www.w3.org/2001/XMLSchema" xmlns:p="http://schemas.microsoft.com/office/2006/metadata/properties" xmlns:ns1="http://schemas.microsoft.com/sharepoint/v3" xmlns:ns2="40839eeb-5a66-4e6e-aa47-122bf840a467" targetNamespace="http://schemas.microsoft.com/office/2006/metadata/properties" ma:root="true" ma:fieldsID="dec5fca8531c95f20594ad57892da40d" ns1:_="" ns2:_="">
    <xsd:import namespace="http://schemas.microsoft.com/sharepoint/v3"/>
    <xsd:import namespace="40839eeb-5a66-4e6e-aa47-122bf840a467"/>
    <xsd:element name="properties">
      <xsd:complexType>
        <xsd:sequence>
          <xsd:element name="documentManagement">
            <xsd:complexType>
              <xsd:all>
                <xsd:element ref="ns2:Orden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39eeb-5a66-4e6e-aa47-122bf840a467" elementFormDefault="qualified">
    <xsd:import namespace="http://schemas.microsoft.com/office/2006/documentManagement/types"/>
    <xsd:import namespace="http://schemas.microsoft.com/office/infopath/2007/PartnerControls"/>
    <xsd:element name="Orden" ma:index="4" nillable="true" ma:displayName="Orden" ma:decimals="0" ma:internalName="Orden">
      <xsd:simpleType>
        <xsd:restriction base="dms:Number">
          <xsd:minInclusive value="1"/>
        </xsd:restriction>
      </xsd:simpleType>
    </xsd:element>
    <xsd:element name="_dlc_DocId" ma:index="5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6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Tipo de contenido"/>
        <xsd:element ref="dc:title" minOccurs="0" maxOccurs="1" ma:index="3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0EC169-191F-4B70-89ED-B970EE8E0437}"/>
</file>

<file path=customXml/itemProps2.xml><?xml version="1.0" encoding="utf-8"?>
<ds:datastoreItem xmlns:ds="http://schemas.openxmlformats.org/officeDocument/2006/customXml" ds:itemID="{F7B22A9A-20B0-4EEF-B149-C6AC7D8A6754}"/>
</file>

<file path=customXml/itemProps3.xml><?xml version="1.0" encoding="utf-8"?>
<ds:datastoreItem xmlns:ds="http://schemas.openxmlformats.org/officeDocument/2006/customXml" ds:itemID="{F146DDC6-0CB9-4D88-83A0-B23F928A2F01}"/>
</file>

<file path=customXml/itemProps4.xml><?xml version="1.0" encoding="utf-8"?>
<ds:datastoreItem xmlns:ds="http://schemas.openxmlformats.org/officeDocument/2006/customXml" ds:itemID="{40DB253D-6882-44CE-ADB4-CA160AD7F2FF}"/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379</Words>
  <Application>Microsoft Office PowerPoint</Application>
  <PresentationFormat>Presentación en pantalla (16:9)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Work Sans Light</vt:lpstr>
      <vt:lpstr>Arial</vt:lpstr>
      <vt:lpstr>Work Sans SemiBold</vt:lpstr>
      <vt:lpstr>Work Sans</vt:lpstr>
      <vt:lpstr>Presidencia de Colomba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Angelo Hernando Guevara Ballesteros</dc:creator>
  <cp:lastModifiedBy>Melco Javier Leuro Rodriguez</cp:lastModifiedBy>
  <cp:revision>18</cp:revision>
  <dcterms:modified xsi:type="dcterms:W3CDTF">2021-06-21T14:21:33Z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0x0101008C16AA574034D94F8EDAFC76DC44069A</vt:lpwstr>
  </property>
  <property fmtid="{D5CDD505-2E9C-101B-9397-08002B2CF9AE}" pid="3" name="_dlc_DocIdItemGuid">
    <vt:lpwstr>af6216c7-609e-4447-8771-9ae2702f64fd</vt:lpwstr>
  </property>
</Properties>
</file>