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AE71E-9B38-4957-9E74-8B0FE7EBC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DFE129-D461-49A1-B39A-D4AC006A2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6E7363-06AA-4C14-973F-07B6ED8E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4D1BC1-ACE2-4C99-B3A0-B29A5AE9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C4BE17-7134-4020-AC7A-BE544AE3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596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5EEDA-8C8A-4D14-A916-99A330AE3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538203-F3B5-4FD5-BCA9-2CAB24FB7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21C704-F452-4E0F-BDF0-F45609E9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D7F2FD-1990-44D6-8D2C-E7907709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6D45DF-790C-4DC8-87CF-1B1DE10E3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776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A09CDE-C8AA-484C-B1B2-1144CF8FE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D9061F-B72B-44FD-B4CD-E82A829C6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19748-64D0-47AE-A2E3-53F9A6CF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6E33C2-DD2D-49C9-8ED9-352FDAAB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CB3A5F-A5BF-487F-A7D8-728DF366A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307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80A91-ECAA-46A8-B431-0CC5ED701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AB47F-F5A0-4648-AF95-DE9F192FD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B2F0B9-58E2-4577-AB95-E940E13D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8E0D92-21D5-41C2-9698-3DA9AB5A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DA8E39-90C0-487B-BBBE-C2579035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041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1C29A-D1B0-4BB5-BBF3-8EB45843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91E6A6-60EB-4160-9F86-81785F288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FE8726-BEFE-4B87-9537-4352EDFA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4B16A5-448E-4C03-9AF6-731DAFD7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5D87E3-C9C2-4CED-B759-5C5DEE18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749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A87DB-CD3C-4B3C-95E3-5A38E390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6668A3-9BAD-45AF-9067-A28306E9F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93250D-75F0-4AC1-878E-47847C99A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BFDBAB-B16A-409D-B976-18D7E857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418B42-EDAA-4FC3-BC89-11D83291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4871A6-F8EF-448D-958A-4C571467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026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6D101-477A-4BC1-BE01-75DC14E5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CE3340-B21E-457A-8110-758A1B7EA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035525-E31E-4EEE-8A3C-7236F602B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3E10AEB-4A6F-442C-BF18-EF4203827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5B9DC2-08FD-46F3-9E50-CEE002899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5F6D12-62D1-408C-A36D-E043643F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F75C07-87D2-442E-9337-548CB978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74D56A-5C27-4B37-B621-37C6B09B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81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9AED8-CD8E-4636-A39B-86BA6EC96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C38D27-EE31-4657-80EE-32F038B2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8E2112-5555-4A1C-93D2-AD5B3A45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F37F0C-A5BF-43BE-AE91-67B18DA2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840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280B7B-0AD4-4358-AC52-D42ABDEE6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86DF73-C990-465E-B990-9FE34429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A23032-BAF0-46FA-8D97-37FF1485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7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CA7ED-0AAA-44D7-ACFA-CA74BEAB3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D40C88-1DD7-4956-B252-15138FBA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1A3925-2103-4283-BB8E-10186877C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CFF613-7557-42BF-862A-2D48E08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8FFDD7-6C50-442D-9AD8-141647BD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127664-A6F2-4021-B044-8BF007EA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64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1DDF8-F5A9-45E9-AEE9-7E3584D40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5E4FB4-9B3A-491F-BBC4-9EE123B71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1E87CF-9229-4BD2-9F12-7277BDF4D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93BCC1-50AD-4723-A13C-07A57646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886E17-EAB9-49E3-8466-2BCAB1B0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CF3DEB-0630-4166-A181-C269B08A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71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F67E1F-73EA-4878-B8FD-4AAD52CB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D14E47-7944-4143-ADAB-7BAEB62DF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58CEC5-295C-4FE6-AD84-5E025C2B5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581C9-F0EE-4A79-82BA-021983520F0C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29986F-274B-4A8B-AEA3-003DF6ADE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FE09F7-82E0-45B1-833A-C918DC84F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1186-A36E-4E0D-8FC8-D771626AA5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462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084E1375-EAE4-4205-AA37-E0C26AFA81C5}"/>
              </a:ext>
            </a:extLst>
          </p:cNvPr>
          <p:cNvCxnSpPr>
            <a:cxnSpLocks/>
          </p:cNvCxnSpPr>
          <p:nvPr/>
        </p:nvCxnSpPr>
        <p:spPr>
          <a:xfrm flipH="1">
            <a:off x="4153862" y="4879252"/>
            <a:ext cx="0" cy="790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DDEC9BC-B34E-4F77-AD03-1ED3409637E1}"/>
              </a:ext>
            </a:extLst>
          </p:cNvPr>
          <p:cNvCxnSpPr>
            <a:cxnSpLocks/>
          </p:cNvCxnSpPr>
          <p:nvPr/>
        </p:nvCxnSpPr>
        <p:spPr>
          <a:xfrm flipH="1">
            <a:off x="5915987" y="4831627"/>
            <a:ext cx="0" cy="790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6DA9D412-C76A-42B6-A890-1CF5AFA78788}"/>
              </a:ext>
            </a:extLst>
          </p:cNvPr>
          <p:cNvCxnSpPr>
            <a:cxnSpLocks/>
          </p:cNvCxnSpPr>
          <p:nvPr/>
        </p:nvCxnSpPr>
        <p:spPr>
          <a:xfrm flipH="1">
            <a:off x="7840037" y="4869727"/>
            <a:ext cx="0" cy="790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CFE66AE7-D63E-4587-97FA-FC5E2D72F078}"/>
              </a:ext>
            </a:extLst>
          </p:cNvPr>
          <p:cNvCxnSpPr>
            <a:cxnSpLocks/>
          </p:cNvCxnSpPr>
          <p:nvPr/>
        </p:nvCxnSpPr>
        <p:spPr>
          <a:xfrm flipH="1">
            <a:off x="9525962" y="4869727"/>
            <a:ext cx="0" cy="790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E656E56-09B7-43F9-BD95-4501C2F56EF5}"/>
              </a:ext>
            </a:extLst>
          </p:cNvPr>
          <p:cNvCxnSpPr>
            <a:cxnSpLocks/>
          </p:cNvCxnSpPr>
          <p:nvPr/>
        </p:nvCxnSpPr>
        <p:spPr>
          <a:xfrm flipH="1">
            <a:off x="2382212" y="4869727"/>
            <a:ext cx="0" cy="790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60799F5-3175-46F0-944F-4BAC7177BB0F}"/>
              </a:ext>
            </a:extLst>
          </p:cNvPr>
          <p:cNvCxnSpPr>
            <a:cxnSpLocks/>
          </p:cNvCxnSpPr>
          <p:nvPr/>
        </p:nvCxnSpPr>
        <p:spPr>
          <a:xfrm>
            <a:off x="5915987" y="1311134"/>
            <a:ext cx="0" cy="3566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0270014B-B297-4649-A3A4-3EDDAA387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4476" y="724119"/>
            <a:ext cx="1971675" cy="60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Consejo Directivo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ángulo: esquinas redondeadas 2">
            <a:extLst>
              <a:ext uri="{FF2B5EF4-FFF2-40B4-BE49-F238E27FC236}">
                <a16:creationId xmlns:a16="http://schemas.microsoft.com/office/drawing/2014/main" id="{C86AD8D1-1588-43D6-B341-F37196314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4476" y="1443256"/>
            <a:ext cx="1971675" cy="60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</a:t>
            </a:r>
            <a:r>
              <a:rPr kumimoji="0" lang="es-ES" altLang="es-CO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CO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endParaRPr kumimoji="0" lang="es-ES" altLang="es-CO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: esquinas redondeadas 7">
            <a:extLst>
              <a:ext uri="{FF2B5EF4-FFF2-40B4-BE49-F238E27FC236}">
                <a16:creationId xmlns:a16="http://schemas.microsoft.com/office/drawing/2014/main" id="{04385434-E82E-49BE-9702-5ECA85338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087" y="2834849"/>
            <a:ext cx="1971675" cy="60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Secretaría General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ángulo: esquinas redondeadas 8">
            <a:extLst>
              <a:ext uri="{FF2B5EF4-FFF2-40B4-BE49-F238E27FC236}">
                <a16:creationId xmlns:a16="http://schemas.microsoft.com/office/drawing/2014/main" id="{4FA38578-6CB8-4D0B-8184-AAB70E0DF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888" y="5582612"/>
            <a:ext cx="1714501" cy="60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de Asesoría Legal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ángulo: esquinas redondeadas 9">
            <a:extLst>
              <a:ext uri="{FF2B5EF4-FFF2-40B4-BE49-F238E27FC236}">
                <a16:creationId xmlns:a16="http://schemas.microsoft.com/office/drawing/2014/main" id="{2273F475-349F-4FCD-9D8D-3AC68A7E0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889" y="5582612"/>
            <a:ext cx="1743075" cy="60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de Defensa Jurídica Nacional 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ángulo: esquinas redondeadas 10">
            <a:extLst>
              <a:ext uri="{FF2B5EF4-FFF2-40B4-BE49-F238E27FC236}">
                <a16:creationId xmlns:a16="http://schemas.microsoft.com/office/drawing/2014/main" id="{E6078FFD-A96D-4232-AA39-DAF6F2990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364" y="5582612"/>
            <a:ext cx="1666875" cy="60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de Defensa Jurídica Internacional 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ángulo: esquinas redondeadas 11">
            <a:extLst>
              <a:ext uri="{FF2B5EF4-FFF2-40B4-BE49-F238E27FC236}">
                <a16:creationId xmlns:a16="http://schemas.microsoft.com/office/drawing/2014/main" id="{15ABEA6F-0FE8-4825-854A-18AF0120C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1114" y="5582612"/>
            <a:ext cx="1724025" cy="60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de Políticas y Estrategias 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ángulo: esquinas redondeadas 12">
            <a:extLst>
              <a:ext uri="{FF2B5EF4-FFF2-40B4-BE49-F238E27FC236}">
                <a16:creationId xmlns:a16="http://schemas.microsoft.com/office/drawing/2014/main" id="{CB07BCAE-4258-4317-9CDB-80326260F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8964" y="5563562"/>
            <a:ext cx="1724025" cy="60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de Gestión de la Información 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9AD45780-7922-42B9-900C-C2867E75F144}"/>
              </a:ext>
            </a:extLst>
          </p:cNvPr>
          <p:cNvCxnSpPr>
            <a:cxnSpLocks/>
          </p:cNvCxnSpPr>
          <p:nvPr/>
        </p:nvCxnSpPr>
        <p:spPr>
          <a:xfrm>
            <a:off x="2382212" y="4878116"/>
            <a:ext cx="7143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451D094-CB70-4D2D-88E8-2C3DFAD9EC9A}"/>
              </a:ext>
            </a:extLst>
          </p:cNvPr>
          <p:cNvCxnSpPr>
            <a:cxnSpLocks/>
          </p:cNvCxnSpPr>
          <p:nvPr/>
        </p:nvCxnSpPr>
        <p:spPr>
          <a:xfrm flipV="1">
            <a:off x="4115762" y="3129099"/>
            <a:ext cx="1809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6830C32-4984-4C40-BC52-6F853C5089F3}"/>
              </a:ext>
            </a:extLst>
          </p:cNvPr>
          <p:cNvCxnSpPr>
            <a:cxnSpLocks/>
          </p:cNvCxnSpPr>
          <p:nvPr/>
        </p:nvCxnSpPr>
        <p:spPr>
          <a:xfrm>
            <a:off x="5924877" y="3503172"/>
            <a:ext cx="12477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1B8328C-1633-4AF6-A98B-C6E1EFF031AA}"/>
              </a:ext>
            </a:extLst>
          </p:cNvPr>
          <p:cNvCxnSpPr>
            <a:cxnSpLocks/>
          </p:cNvCxnSpPr>
          <p:nvPr/>
        </p:nvCxnSpPr>
        <p:spPr>
          <a:xfrm>
            <a:off x="7154237" y="2608457"/>
            <a:ext cx="0" cy="1771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A34CD7B7-4FC7-43DC-BE10-97F2642CD41B}"/>
              </a:ext>
            </a:extLst>
          </p:cNvPr>
          <p:cNvCxnSpPr>
            <a:cxnSpLocks/>
          </p:cNvCxnSpPr>
          <p:nvPr/>
        </p:nvCxnSpPr>
        <p:spPr>
          <a:xfrm>
            <a:off x="7154237" y="2608457"/>
            <a:ext cx="247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4CA903E-D346-4A81-943F-7E2CAA86B1A4}"/>
              </a:ext>
            </a:extLst>
          </p:cNvPr>
          <p:cNvCxnSpPr>
            <a:cxnSpLocks/>
          </p:cNvCxnSpPr>
          <p:nvPr/>
        </p:nvCxnSpPr>
        <p:spPr>
          <a:xfrm>
            <a:off x="7163762" y="3237107"/>
            <a:ext cx="247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DD33DCE4-D11E-42F6-B829-F3C7E7C488D8}"/>
              </a:ext>
            </a:extLst>
          </p:cNvPr>
          <p:cNvCxnSpPr>
            <a:cxnSpLocks/>
          </p:cNvCxnSpPr>
          <p:nvPr/>
        </p:nvCxnSpPr>
        <p:spPr>
          <a:xfrm>
            <a:off x="7163762" y="3818132"/>
            <a:ext cx="247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8A4D6C4-F2F3-4755-9684-C0DA1343FAF7}"/>
              </a:ext>
            </a:extLst>
          </p:cNvPr>
          <p:cNvCxnSpPr>
            <a:cxnSpLocks/>
          </p:cNvCxnSpPr>
          <p:nvPr/>
        </p:nvCxnSpPr>
        <p:spPr>
          <a:xfrm>
            <a:off x="7146984" y="4395749"/>
            <a:ext cx="247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ángulo: esquinas redondeadas 3">
            <a:extLst>
              <a:ext uri="{FF2B5EF4-FFF2-40B4-BE49-F238E27FC236}">
                <a16:creationId xmlns:a16="http://schemas.microsoft.com/office/drawing/2014/main" id="{A50A1658-509E-46C6-B291-CAD29A245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0091" y="2372075"/>
            <a:ext cx="2571750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Oficina Asesora Jurídica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ángulo: esquinas redondeadas 4">
            <a:extLst>
              <a:ext uri="{FF2B5EF4-FFF2-40B4-BE49-F238E27FC236}">
                <a16:creationId xmlns:a16="http://schemas.microsoft.com/office/drawing/2014/main" id="{D5E895C3-44FC-40E1-803D-9CF27F35C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329" y="2943575"/>
            <a:ext cx="2581275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Oficina Asesora de Planeación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ángulo: esquinas redondeadas 5">
            <a:extLst>
              <a:ext uri="{FF2B5EF4-FFF2-40B4-BE49-F238E27FC236}">
                <a16:creationId xmlns:a16="http://schemas.microsoft.com/office/drawing/2014/main" id="{F0D904E1-6983-4326-9F3A-7227D5294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854" y="3515075"/>
            <a:ext cx="2562225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Oficina Asesora de Sistemas y Tecnologías de la Información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ángulo: esquinas redondeadas 6">
            <a:extLst>
              <a:ext uri="{FF2B5EF4-FFF2-40B4-BE49-F238E27FC236}">
                <a16:creationId xmlns:a16="http://schemas.microsoft.com/office/drawing/2014/main" id="{45C4252B-6F7E-4060-AB2E-41017CF75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854" y="4058000"/>
            <a:ext cx="2562225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Oficina de Control Interno</a:t>
            </a:r>
            <a:endParaRPr kumimoji="0" lang="es-ES" altLang="es-CO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12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2486611651714FB8EC674FCA0EF7FB" ma:contentTypeVersion="4" ma:contentTypeDescription="Crear nuevo documento." ma:contentTypeScope="" ma:versionID="092d0498bb6a62fea35262c1575d4203">
  <xsd:schema xmlns:xsd="http://www.w3.org/2001/XMLSchema" xmlns:xs="http://www.w3.org/2001/XMLSchema" xmlns:p="http://schemas.microsoft.com/office/2006/metadata/properties" xmlns:ns1="http://schemas.microsoft.com/sharepoint/v3" xmlns:ns2="40839eeb-5a66-4e6e-aa47-122bf840a467" targetNamespace="http://schemas.microsoft.com/office/2006/metadata/properties" ma:root="true" ma:fieldsID="dc0bc6e1e292696b17086f91d4302f91" ns1:_="" ns2:_="">
    <xsd:import namespace="http://schemas.microsoft.com/sharepoint/v3"/>
    <xsd:import namespace="40839eeb-5a66-4e6e-aa47-122bf840a4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Orden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5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39eeb-5a66-4e6e-aa47-122bf840a467" elementFormDefault="qualified">
    <xsd:import namespace="http://schemas.microsoft.com/office/2006/documentManagement/types"/>
    <xsd:import namespace="http://schemas.microsoft.com/office/infopath/2007/PartnerControls"/>
    <xsd:element name="Orden" ma:index="6" nillable="true" ma:displayName="Orden" ma:decimals="0" ma:internalName="Orden">
      <xsd:simpleType>
        <xsd:restriction base="dms:Number">
          <xsd:minInclusive value="1"/>
        </xsd:restriction>
      </xsd:simpleType>
    </xsd:element>
    <xsd:element name="_dlc_DocId" ma:index="7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8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Tipo de contenido"/>
        <xsd:element ref="dc:title" minOccurs="0" maxOccurs="1" ma:index="3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Orden xmlns="40839eeb-5a66-4e6e-aa47-122bf840a467" xsi:nil="true"/>
    <_dlc_DocId xmlns="40839eeb-5a66-4e6e-aa47-122bf840a467">6VQC4QCV76MK-33-26</_dlc_DocId>
    <_dlc_DocIdUrl xmlns="40839eeb-5a66-4e6e-aa47-122bf840a467">
      <Url>https://www.defensajuridica.gov.co/agencia/quienessomos/_layouts/15/DocIdRedir.aspx?ID=6VQC4QCV76MK-33-26</Url>
      <Description>6VQC4QCV76MK-33-26</Description>
    </_dlc_DocIdUrl>
  </documentManagement>
</p:properties>
</file>

<file path=customXml/itemProps1.xml><?xml version="1.0" encoding="utf-8"?>
<ds:datastoreItem xmlns:ds="http://schemas.openxmlformats.org/officeDocument/2006/customXml" ds:itemID="{013650F6-7FCC-4BDA-A609-DA60A48DC696}"/>
</file>

<file path=customXml/itemProps2.xml><?xml version="1.0" encoding="utf-8"?>
<ds:datastoreItem xmlns:ds="http://schemas.openxmlformats.org/officeDocument/2006/customXml" ds:itemID="{BA90C2BC-0401-4E35-BAE9-EDE428578A0F}"/>
</file>

<file path=customXml/itemProps3.xml><?xml version="1.0" encoding="utf-8"?>
<ds:datastoreItem xmlns:ds="http://schemas.openxmlformats.org/officeDocument/2006/customXml" ds:itemID="{C988C6B7-93AB-4847-BF7D-4D4873B510F9}"/>
</file>

<file path=customXml/itemProps4.xml><?xml version="1.0" encoding="utf-8"?>
<ds:datastoreItem xmlns:ds="http://schemas.openxmlformats.org/officeDocument/2006/customXml" ds:itemID="{E2784A03-ABBA-4F5E-84A8-6FA24BB0A40F}"/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51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Boris Pinzon</dc:creator>
  <cp:lastModifiedBy>Boris Pinzon</cp:lastModifiedBy>
  <cp:revision>3</cp:revision>
  <dcterms:created xsi:type="dcterms:W3CDTF">2021-11-16T20:52:10Z</dcterms:created>
  <dcterms:modified xsi:type="dcterms:W3CDTF">2021-11-17T01:36:48Z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0x0101008E2486611651714FB8EC674FCA0EF7FB</vt:lpwstr>
  </property>
  <property fmtid="{D5CDD505-2E9C-101B-9397-08002B2CF9AE}" pid="3" name="_dlc_DocIdItemGuid">
    <vt:lpwstr>cd77e220-0134-4092-8957-cccee1383483</vt:lpwstr>
  </property>
</Properties>
</file>